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9" r:id="rId5"/>
    <p:sldId id="267" r:id="rId6"/>
    <p:sldId id="261" r:id="rId7"/>
    <p:sldId id="262" r:id="rId8"/>
    <p:sldId id="263" r:id="rId9"/>
    <p:sldId id="269" r:id="rId10"/>
    <p:sldId id="265" r:id="rId11"/>
    <p:sldId id="266"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587F66-CB3C-4B2F-BCE8-B9C9201EB547}" v="93" dt="2021-11-11T17:18:05.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y, Brandon" userId="9f0c7d16-8f03-4f44-a917-ddfa56d12ca1" providerId="ADAL" clId="{40587F66-CB3C-4B2F-BCE8-B9C9201EB547}"/>
    <pc:docChg chg="undo custSel addSld delSld modSld">
      <pc:chgData name="McCoy, Brandon" userId="9f0c7d16-8f03-4f44-a917-ddfa56d12ca1" providerId="ADAL" clId="{40587F66-CB3C-4B2F-BCE8-B9C9201EB547}" dt="2021-11-11T17:18:54.822" v="1071" actId="14100"/>
      <pc:docMkLst>
        <pc:docMk/>
      </pc:docMkLst>
      <pc:sldChg chg="modSp mod">
        <pc:chgData name="McCoy, Brandon" userId="9f0c7d16-8f03-4f44-a917-ddfa56d12ca1" providerId="ADAL" clId="{40587F66-CB3C-4B2F-BCE8-B9C9201EB547}" dt="2021-11-11T16:52:15.340" v="332" actId="20577"/>
        <pc:sldMkLst>
          <pc:docMk/>
          <pc:sldMk cId="4066676929" sldId="256"/>
        </pc:sldMkLst>
        <pc:spChg chg="mod">
          <ac:chgData name="McCoy, Brandon" userId="9f0c7d16-8f03-4f44-a917-ddfa56d12ca1" providerId="ADAL" clId="{40587F66-CB3C-4B2F-BCE8-B9C9201EB547}" dt="2021-11-11T16:51:42.445" v="264" actId="20577"/>
          <ac:spMkLst>
            <pc:docMk/>
            <pc:sldMk cId="4066676929" sldId="256"/>
            <ac:spMk id="2" creationId="{AF8B4FC4-4D11-4E38-9CEF-7955EB74499F}"/>
          </ac:spMkLst>
        </pc:spChg>
        <pc:spChg chg="mod">
          <ac:chgData name="McCoy, Brandon" userId="9f0c7d16-8f03-4f44-a917-ddfa56d12ca1" providerId="ADAL" clId="{40587F66-CB3C-4B2F-BCE8-B9C9201EB547}" dt="2021-11-11T16:52:15.340" v="332" actId="20577"/>
          <ac:spMkLst>
            <pc:docMk/>
            <pc:sldMk cId="4066676929" sldId="256"/>
            <ac:spMk id="3" creationId="{B7DE3801-DCB8-48DF-AC71-3E8ADDC699D2}"/>
          </ac:spMkLst>
        </pc:spChg>
      </pc:sldChg>
      <pc:sldChg chg="modSp mod">
        <pc:chgData name="McCoy, Brandon" userId="9f0c7d16-8f03-4f44-a917-ddfa56d12ca1" providerId="ADAL" clId="{40587F66-CB3C-4B2F-BCE8-B9C9201EB547}" dt="2021-11-11T17:10:40.056" v="855" actId="27636"/>
        <pc:sldMkLst>
          <pc:docMk/>
          <pc:sldMk cId="618479754" sldId="257"/>
        </pc:sldMkLst>
        <pc:spChg chg="mod">
          <ac:chgData name="McCoy, Brandon" userId="9f0c7d16-8f03-4f44-a917-ddfa56d12ca1" providerId="ADAL" clId="{40587F66-CB3C-4B2F-BCE8-B9C9201EB547}" dt="2021-11-11T17:10:40.056" v="855" actId="27636"/>
          <ac:spMkLst>
            <pc:docMk/>
            <pc:sldMk cId="618479754" sldId="257"/>
            <ac:spMk id="2" creationId="{537492FD-668F-4A33-B56C-BF8F243449DB}"/>
          </ac:spMkLst>
        </pc:spChg>
        <pc:spChg chg="mod">
          <ac:chgData name="McCoy, Brandon" userId="9f0c7d16-8f03-4f44-a917-ddfa56d12ca1" providerId="ADAL" clId="{40587F66-CB3C-4B2F-BCE8-B9C9201EB547}" dt="2021-11-11T16:56:54.416" v="411" actId="5793"/>
          <ac:spMkLst>
            <pc:docMk/>
            <pc:sldMk cId="618479754" sldId="257"/>
            <ac:spMk id="8" creationId="{0C981116-81C5-40AA-9110-008005BD36DB}"/>
          </ac:spMkLst>
        </pc:spChg>
      </pc:sldChg>
      <pc:sldChg chg="modSp mod">
        <pc:chgData name="McCoy, Brandon" userId="9f0c7d16-8f03-4f44-a917-ddfa56d12ca1" providerId="ADAL" clId="{40587F66-CB3C-4B2F-BCE8-B9C9201EB547}" dt="2021-11-11T17:10:34.127" v="853" actId="27636"/>
        <pc:sldMkLst>
          <pc:docMk/>
          <pc:sldMk cId="441172721" sldId="259"/>
        </pc:sldMkLst>
        <pc:spChg chg="mod">
          <ac:chgData name="McCoy, Brandon" userId="9f0c7d16-8f03-4f44-a917-ddfa56d12ca1" providerId="ADAL" clId="{40587F66-CB3C-4B2F-BCE8-B9C9201EB547}" dt="2021-11-11T17:10:34.127" v="853" actId="27636"/>
          <ac:spMkLst>
            <pc:docMk/>
            <pc:sldMk cId="441172721" sldId="259"/>
            <ac:spMk id="2" creationId="{537492FD-668F-4A33-B56C-BF8F243449DB}"/>
          </ac:spMkLst>
        </pc:spChg>
        <pc:spChg chg="mod">
          <ac:chgData name="McCoy, Brandon" userId="9f0c7d16-8f03-4f44-a917-ddfa56d12ca1" providerId="ADAL" clId="{40587F66-CB3C-4B2F-BCE8-B9C9201EB547}" dt="2021-11-11T16:58:08.326" v="424" actId="14100"/>
          <ac:spMkLst>
            <pc:docMk/>
            <pc:sldMk cId="441172721" sldId="259"/>
            <ac:spMk id="5" creationId="{3181011B-5913-4AB5-A02B-B36B1ABDE60D}"/>
          </ac:spMkLst>
        </pc:spChg>
        <pc:spChg chg="mod">
          <ac:chgData name="McCoy, Brandon" userId="9f0c7d16-8f03-4f44-a917-ddfa56d12ca1" providerId="ADAL" clId="{40587F66-CB3C-4B2F-BCE8-B9C9201EB547}" dt="2021-11-11T16:58:39.333" v="468" actId="14100"/>
          <ac:spMkLst>
            <pc:docMk/>
            <pc:sldMk cId="441172721" sldId="259"/>
            <ac:spMk id="8" creationId="{0C981116-81C5-40AA-9110-008005BD36DB}"/>
          </ac:spMkLst>
        </pc:spChg>
        <pc:picChg chg="mod">
          <ac:chgData name="McCoy, Brandon" userId="9f0c7d16-8f03-4f44-a917-ddfa56d12ca1" providerId="ADAL" clId="{40587F66-CB3C-4B2F-BCE8-B9C9201EB547}" dt="2021-11-11T16:53:37.936" v="333" actId="14826"/>
          <ac:picMkLst>
            <pc:docMk/>
            <pc:sldMk cId="441172721" sldId="259"/>
            <ac:picMk id="4" creationId="{372DFA93-CE34-46F2-B644-B2657CCAD95C}"/>
          </ac:picMkLst>
        </pc:picChg>
      </pc:sldChg>
      <pc:sldChg chg="modSp mod">
        <pc:chgData name="McCoy, Brandon" userId="9f0c7d16-8f03-4f44-a917-ddfa56d12ca1" providerId="ADAL" clId="{40587F66-CB3C-4B2F-BCE8-B9C9201EB547}" dt="2021-11-11T17:18:42.389" v="1066" actId="27636"/>
        <pc:sldMkLst>
          <pc:docMk/>
          <pc:sldMk cId="3098070583" sldId="261"/>
        </pc:sldMkLst>
        <pc:spChg chg="mod">
          <ac:chgData name="McCoy, Brandon" userId="9f0c7d16-8f03-4f44-a917-ddfa56d12ca1" providerId="ADAL" clId="{40587F66-CB3C-4B2F-BCE8-B9C9201EB547}" dt="2021-11-11T17:11:03.330" v="863" actId="20577"/>
          <ac:spMkLst>
            <pc:docMk/>
            <pc:sldMk cId="3098070583" sldId="261"/>
            <ac:spMk id="2" creationId="{537492FD-668F-4A33-B56C-BF8F243449DB}"/>
          </ac:spMkLst>
        </pc:spChg>
        <pc:spChg chg="mod">
          <ac:chgData name="McCoy, Brandon" userId="9f0c7d16-8f03-4f44-a917-ddfa56d12ca1" providerId="ADAL" clId="{40587F66-CB3C-4B2F-BCE8-B9C9201EB547}" dt="2021-11-11T17:18:42.389" v="1066" actId="27636"/>
          <ac:spMkLst>
            <pc:docMk/>
            <pc:sldMk cId="3098070583" sldId="261"/>
            <ac:spMk id="8" creationId="{0C981116-81C5-40AA-9110-008005BD36DB}"/>
          </ac:spMkLst>
        </pc:spChg>
      </pc:sldChg>
      <pc:sldChg chg="modSp mod">
        <pc:chgData name="McCoy, Brandon" userId="9f0c7d16-8f03-4f44-a917-ddfa56d12ca1" providerId="ADAL" clId="{40587F66-CB3C-4B2F-BCE8-B9C9201EB547}" dt="2021-11-11T17:18:25.144" v="1062" actId="255"/>
        <pc:sldMkLst>
          <pc:docMk/>
          <pc:sldMk cId="3317784136" sldId="262"/>
        </pc:sldMkLst>
        <pc:spChg chg="mod">
          <ac:chgData name="McCoy, Brandon" userId="9f0c7d16-8f03-4f44-a917-ddfa56d12ca1" providerId="ADAL" clId="{40587F66-CB3C-4B2F-BCE8-B9C9201EB547}" dt="2021-11-11T17:11:13.176" v="871" actId="20577"/>
          <ac:spMkLst>
            <pc:docMk/>
            <pc:sldMk cId="3317784136" sldId="262"/>
            <ac:spMk id="2" creationId="{537492FD-668F-4A33-B56C-BF8F243449DB}"/>
          </ac:spMkLst>
        </pc:spChg>
        <pc:spChg chg="mod">
          <ac:chgData name="McCoy, Brandon" userId="9f0c7d16-8f03-4f44-a917-ddfa56d12ca1" providerId="ADAL" clId="{40587F66-CB3C-4B2F-BCE8-B9C9201EB547}" dt="2021-11-11T17:18:25.144" v="1062" actId="255"/>
          <ac:spMkLst>
            <pc:docMk/>
            <pc:sldMk cId="3317784136" sldId="262"/>
            <ac:spMk id="8" creationId="{0C981116-81C5-40AA-9110-008005BD36DB}"/>
          </ac:spMkLst>
        </pc:spChg>
      </pc:sldChg>
      <pc:sldChg chg="modSp add mod modAnim">
        <pc:chgData name="McCoy, Brandon" userId="9f0c7d16-8f03-4f44-a917-ddfa56d12ca1" providerId="ADAL" clId="{40587F66-CB3C-4B2F-BCE8-B9C9201EB547}" dt="2021-11-11T17:18:05.547" v="1054" actId="255"/>
        <pc:sldMkLst>
          <pc:docMk/>
          <pc:sldMk cId="2165521753" sldId="263"/>
        </pc:sldMkLst>
        <pc:spChg chg="mod">
          <ac:chgData name="McCoy, Brandon" userId="9f0c7d16-8f03-4f44-a917-ddfa56d12ca1" providerId="ADAL" clId="{40587F66-CB3C-4B2F-BCE8-B9C9201EB547}" dt="2021-11-11T17:11:34.929" v="879" actId="20577"/>
          <ac:spMkLst>
            <pc:docMk/>
            <pc:sldMk cId="2165521753" sldId="263"/>
            <ac:spMk id="2" creationId="{537492FD-668F-4A33-B56C-BF8F243449DB}"/>
          </ac:spMkLst>
        </pc:spChg>
        <pc:spChg chg="mod">
          <ac:chgData name="McCoy, Brandon" userId="9f0c7d16-8f03-4f44-a917-ddfa56d12ca1" providerId="ADAL" clId="{40587F66-CB3C-4B2F-BCE8-B9C9201EB547}" dt="2021-11-11T17:18:05.547" v="1054" actId="255"/>
          <ac:spMkLst>
            <pc:docMk/>
            <pc:sldMk cId="2165521753" sldId="263"/>
            <ac:spMk id="8" creationId="{0C981116-81C5-40AA-9110-008005BD36DB}"/>
          </ac:spMkLst>
        </pc:spChg>
        <pc:picChg chg="mod">
          <ac:chgData name="McCoy, Brandon" userId="9f0c7d16-8f03-4f44-a917-ddfa56d12ca1" providerId="ADAL" clId="{40587F66-CB3C-4B2F-BCE8-B9C9201EB547}" dt="2021-11-11T02:00:58.156" v="70" actId="14826"/>
          <ac:picMkLst>
            <pc:docMk/>
            <pc:sldMk cId="2165521753" sldId="263"/>
            <ac:picMk id="4" creationId="{372DFA93-CE34-46F2-B644-B2657CCAD95C}"/>
          </ac:picMkLst>
        </pc:picChg>
      </pc:sldChg>
      <pc:sldChg chg="new del">
        <pc:chgData name="McCoy, Brandon" userId="9f0c7d16-8f03-4f44-a917-ddfa56d12ca1" providerId="ADAL" clId="{40587F66-CB3C-4B2F-BCE8-B9C9201EB547}" dt="2021-11-11T02:03:18.788" v="117" actId="47"/>
        <pc:sldMkLst>
          <pc:docMk/>
          <pc:sldMk cId="2014295514" sldId="264"/>
        </pc:sldMkLst>
      </pc:sldChg>
      <pc:sldChg chg="delSp modSp add mod delAnim">
        <pc:chgData name="McCoy, Brandon" userId="9f0c7d16-8f03-4f44-a917-ddfa56d12ca1" providerId="ADAL" clId="{40587F66-CB3C-4B2F-BCE8-B9C9201EB547}" dt="2021-11-11T17:14:52.052" v="973" actId="20577"/>
        <pc:sldMkLst>
          <pc:docMk/>
          <pc:sldMk cId="3824514078" sldId="265"/>
        </pc:sldMkLst>
        <pc:spChg chg="mod">
          <ac:chgData name="McCoy, Brandon" userId="9f0c7d16-8f03-4f44-a917-ddfa56d12ca1" providerId="ADAL" clId="{40587F66-CB3C-4B2F-BCE8-B9C9201EB547}" dt="2021-11-11T02:02:34.307" v="109" actId="20577"/>
          <ac:spMkLst>
            <pc:docMk/>
            <pc:sldMk cId="3824514078" sldId="265"/>
            <ac:spMk id="2" creationId="{537492FD-668F-4A33-B56C-BF8F243449DB}"/>
          </ac:spMkLst>
        </pc:spChg>
        <pc:spChg chg="del">
          <ac:chgData name="McCoy, Brandon" userId="9f0c7d16-8f03-4f44-a917-ddfa56d12ca1" providerId="ADAL" clId="{40587F66-CB3C-4B2F-BCE8-B9C9201EB547}" dt="2021-11-11T02:02:41.446" v="110" actId="478"/>
          <ac:spMkLst>
            <pc:docMk/>
            <pc:sldMk cId="3824514078" sldId="265"/>
            <ac:spMk id="5" creationId="{3181011B-5913-4AB5-A02B-B36B1ABDE60D}"/>
          </ac:spMkLst>
        </pc:spChg>
        <pc:spChg chg="mod">
          <ac:chgData name="McCoy, Brandon" userId="9f0c7d16-8f03-4f44-a917-ddfa56d12ca1" providerId="ADAL" clId="{40587F66-CB3C-4B2F-BCE8-B9C9201EB547}" dt="2021-11-11T17:14:52.052" v="973" actId="20577"/>
          <ac:spMkLst>
            <pc:docMk/>
            <pc:sldMk cId="3824514078" sldId="265"/>
            <ac:spMk id="8" creationId="{0C981116-81C5-40AA-9110-008005BD36DB}"/>
          </ac:spMkLst>
        </pc:spChg>
        <pc:picChg chg="mod">
          <ac:chgData name="McCoy, Brandon" userId="9f0c7d16-8f03-4f44-a917-ddfa56d12ca1" providerId="ADAL" clId="{40587F66-CB3C-4B2F-BCE8-B9C9201EB547}" dt="2021-11-11T02:02:44.874" v="111" actId="14826"/>
          <ac:picMkLst>
            <pc:docMk/>
            <pc:sldMk cId="3824514078" sldId="265"/>
            <ac:picMk id="4" creationId="{372DFA93-CE34-46F2-B644-B2657CCAD95C}"/>
          </ac:picMkLst>
        </pc:picChg>
      </pc:sldChg>
      <pc:sldChg chg="modSp add mod">
        <pc:chgData name="McCoy, Brandon" userId="9f0c7d16-8f03-4f44-a917-ddfa56d12ca1" providerId="ADAL" clId="{40587F66-CB3C-4B2F-BCE8-B9C9201EB547}" dt="2021-11-11T17:18:54.822" v="1071" actId="14100"/>
        <pc:sldMkLst>
          <pc:docMk/>
          <pc:sldMk cId="1295572479" sldId="266"/>
        </pc:sldMkLst>
        <pc:spChg chg="mod">
          <ac:chgData name="McCoy, Brandon" userId="9f0c7d16-8f03-4f44-a917-ddfa56d12ca1" providerId="ADAL" clId="{40587F66-CB3C-4B2F-BCE8-B9C9201EB547}" dt="2021-11-11T17:18:54.822" v="1071" actId="14100"/>
          <ac:spMkLst>
            <pc:docMk/>
            <pc:sldMk cId="1295572479" sldId="266"/>
            <ac:spMk id="8" creationId="{0C981116-81C5-40AA-9110-008005BD36DB}"/>
          </ac:spMkLst>
        </pc:spChg>
        <pc:picChg chg="mod">
          <ac:chgData name="McCoy, Brandon" userId="9f0c7d16-8f03-4f44-a917-ddfa56d12ca1" providerId="ADAL" clId="{40587F66-CB3C-4B2F-BCE8-B9C9201EB547}" dt="2021-11-11T02:03:29.250" v="118" actId="14826"/>
          <ac:picMkLst>
            <pc:docMk/>
            <pc:sldMk cId="1295572479" sldId="266"/>
            <ac:picMk id="4" creationId="{372DFA93-CE34-46F2-B644-B2657CCAD95C}"/>
          </ac:picMkLst>
        </pc:picChg>
      </pc:sldChg>
      <pc:sldChg chg="modSp new mod">
        <pc:chgData name="McCoy, Brandon" userId="9f0c7d16-8f03-4f44-a917-ddfa56d12ca1" providerId="ADAL" clId="{40587F66-CB3C-4B2F-BCE8-B9C9201EB547}" dt="2021-11-11T17:00:39.150" v="501" actId="20577"/>
        <pc:sldMkLst>
          <pc:docMk/>
          <pc:sldMk cId="3753642713" sldId="267"/>
        </pc:sldMkLst>
        <pc:spChg chg="mod">
          <ac:chgData name="McCoy, Brandon" userId="9f0c7d16-8f03-4f44-a917-ddfa56d12ca1" providerId="ADAL" clId="{40587F66-CB3C-4B2F-BCE8-B9C9201EB547}" dt="2021-11-11T16:59:44.069" v="479" actId="20577"/>
          <ac:spMkLst>
            <pc:docMk/>
            <pc:sldMk cId="3753642713" sldId="267"/>
            <ac:spMk id="2" creationId="{7BAFF0AE-572E-45C3-A8A9-F75E5C446C18}"/>
          </ac:spMkLst>
        </pc:spChg>
        <pc:spChg chg="mod">
          <ac:chgData name="McCoy, Brandon" userId="9f0c7d16-8f03-4f44-a917-ddfa56d12ca1" providerId="ADAL" clId="{40587F66-CB3C-4B2F-BCE8-B9C9201EB547}" dt="2021-11-11T17:00:39.150" v="501" actId="20577"/>
          <ac:spMkLst>
            <pc:docMk/>
            <pc:sldMk cId="3753642713" sldId="267"/>
            <ac:spMk id="3" creationId="{46D3A5A5-628C-4695-89CF-5AC990EE135E}"/>
          </ac:spMkLst>
        </pc:spChg>
      </pc:sldChg>
      <pc:sldChg chg="addSp delSp modSp new mod setBg">
        <pc:chgData name="McCoy, Brandon" userId="9f0c7d16-8f03-4f44-a917-ddfa56d12ca1" providerId="ADAL" clId="{40587F66-CB3C-4B2F-BCE8-B9C9201EB547}" dt="2021-11-11T17:09:18.899" v="833" actId="26606"/>
        <pc:sldMkLst>
          <pc:docMk/>
          <pc:sldMk cId="3538054263" sldId="268"/>
        </pc:sldMkLst>
        <pc:spChg chg="mod">
          <ac:chgData name="McCoy, Brandon" userId="9f0c7d16-8f03-4f44-a917-ddfa56d12ca1" providerId="ADAL" clId="{40587F66-CB3C-4B2F-BCE8-B9C9201EB547}" dt="2021-11-11T17:09:18.899" v="833" actId="26606"/>
          <ac:spMkLst>
            <pc:docMk/>
            <pc:sldMk cId="3538054263" sldId="268"/>
            <ac:spMk id="2" creationId="{302ED8DC-29B1-47A3-BB68-69DC09D129DB}"/>
          </ac:spMkLst>
        </pc:spChg>
        <pc:spChg chg="del">
          <ac:chgData name="McCoy, Brandon" userId="9f0c7d16-8f03-4f44-a917-ddfa56d12ca1" providerId="ADAL" clId="{40587F66-CB3C-4B2F-BCE8-B9C9201EB547}" dt="2021-11-11T17:02:06.975" v="503" actId="22"/>
          <ac:spMkLst>
            <pc:docMk/>
            <pc:sldMk cId="3538054263" sldId="268"/>
            <ac:spMk id="3" creationId="{EDE091D8-CC9C-40A6-B1BE-D52D6B055344}"/>
          </ac:spMkLst>
        </pc:spChg>
        <pc:spChg chg="add mod ord">
          <ac:chgData name="McCoy, Brandon" userId="9f0c7d16-8f03-4f44-a917-ddfa56d12ca1" providerId="ADAL" clId="{40587F66-CB3C-4B2F-BCE8-B9C9201EB547}" dt="2021-11-11T17:09:18.899" v="833" actId="26606"/>
          <ac:spMkLst>
            <pc:docMk/>
            <pc:sldMk cId="3538054263" sldId="268"/>
            <ac:spMk id="9" creationId="{2618D6BB-56DA-4EF3-A29C-81914526F8AA}"/>
          </ac:spMkLst>
        </pc:spChg>
        <pc:spChg chg="add del">
          <ac:chgData name="McCoy, Brandon" userId="9f0c7d16-8f03-4f44-a917-ddfa56d12ca1" providerId="ADAL" clId="{40587F66-CB3C-4B2F-BCE8-B9C9201EB547}" dt="2021-11-11T17:03:12.961" v="566" actId="26606"/>
          <ac:spMkLst>
            <pc:docMk/>
            <pc:sldMk cId="3538054263" sldId="268"/>
            <ac:spMk id="12" creationId="{73DE2CFE-42F2-48F0-8706-5264E012B10C}"/>
          </ac:spMkLst>
        </pc:spChg>
        <pc:spChg chg="add del">
          <ac:chgData name="McCoy, Brandon" userId="9f0c7d16-8f03-4f44-a917-ddfa56d12ca1" providerId="ADAL" clId="{40587F66-CB3C-4B2F-BCE8-B9C9201EB547}" dt="2021-11-11T17:09:18.899" v="833" actId="26606"/>
          <ac:spMkLst>
            <pc:docMk/>
            <pc:sldMk cId="3538054263" sldId="268"/>
            <ac:spMk id="17" creationId="{33CD251C-A887-4D2F-925B-FC097198538B}"/>
          </ac:spMkLst>
        </pc:spChg>
        <pc:spChg chg="add del">
          <ac:chgData name="McCoy, Brandon" userId="9f0c7d16-8f03-4f44-a917-ddfa56d12ca1" providerId="ADAL" clId="{40587F66-CB3C-4B2F-BCE8-B9C9201EB547}" dt="2021-11-11T17:09:18.899" v="833" actId="26606"/>
          <ac:spMkLst>
            <pc:docMk/>
            <pc:sldMk cId="3538054263" sldId="268"/>
            <ac:spMk id="19" creationId="{3B2069EE-A08E-44F0-B3F9-3CF8CC2DCAD5}"/>
          </ac:spMkLst>
        </pc:spChg>
        <pc:spChg chg="add">
          <ac:chgData name="McCoy, Brandon" userId="9f0c7d16-8f03-4f44-a917-ddfa56d12ca1" providerId="ADAL" clId="{40587F66-CB3C-4B2F-BCE8-B9C9201EB547}" dt="2021-11-11T17:09:18.899" v="833" actId="26606"/>
          <ac:spMkLst>
            <pc:docMk/>
            <pc:sldMk cId="3538054263" sldId="268"/>
            <ac:spMk id="28" creationId="{18FD74D4-C0F3-4E5B-9628-885593F0B528}"/>
          </ac:spMkLst>
        </pc:spChg>
        <pc:spChg chg="add">
          <ac:chgData name="McCoy, Brandon" userId="9f0c7d16-8f03-4f44-a917-ddfa56d12ca1" providerId="ADAL" clId="{40587F66-CB3C-4B2F-BCE8-B9C9201EB547}" dt="2021-11-11T17:09:18.899" v="833" actId="26606"/>
          <ac:spMkLst>
            <pc:docMk/>
            <pc:sldMk cId="3538054263" sldId="268"/>
            <ac:spMk id="30" creationId="{14909CA5-C1C9-48C7-8689-4B44A82CCFCA}"/>
          </ac:spMkLst>
        </pc:spChg>
        <pc:grpChg chg="add del">
          <ac:chgData name="McCoy, Brandon" userId="9f0c7d16-8f03-4f44-a917-ddfa56d12ca1" providerId="ADAL" clId="{40587F66-CB3C-4B2F-BCE8-B9C9201EB547}" dt="2021-11-11T17:09:18.899" v="833" actId="26606"/>
          <ac:grpSpMkLst>
            <pc:docMk/>
            <pc:sldMk cId="3538054263" sldId="268"/>
            <ac:grpSpMk id="21" creationId="{9C6E8597-0CCE-4A8A-9326-AA52691A1C81}"/>
          </ac:grpSpMkLst>
        </pc:grpChg>
        <pc:picChg chg="add mod ord">
          <ac:chgData name="McCoy, Brandon" userId="9f0c7d16-8f03-4f44-a917-ddfa56d12ca1" providerId="ADAL" clId="{40587F66-CB3C-4B2F-BCE8-B9C9201EB547}" dt="2021-11-11T17:09:18.899" v="833" actId="26606"/>
          <ac:picMkLst>
            <pc:docMk/>
            <pc:sldMk cId="3538054263" sldId="268"/>
            <ac:picMk id="5" creationId="{3D98EF08-A709-4F78-8864-E7DCAA179822}"/>
          </ac:picMkLst>
        </pc:picChg>
        <pc:picChg chg="add mod">
          <ac:chgData name="McCoy, Brandon" userId="9f0c7d16-8f03-4f44-a917-ddfa56d12ca1" providerId="ADAL" clId="{40587F66-CB3C-4B2F-BCE8-B9C9201EB547}" dt="2021-11-11T17:09:18.899" v="833" actId="26606"/>
          <ac:picMkLst>
            <pc:docMk/>
            <pc:sldMk cId="3538054263" sldId="268"/>
            <ac:picMk id="7" creationId="{CEB8B83F-3EAD-40C8-893C-D29C0BE551B5}"/>
          </ac:picMkLst>
        </pc:picChg>
      </pc:sldChg>
      <pc:sldChg chg="modSp new mod">
        <pc:chgData name="McCoy, Brandon" userId="9f0c7d16-8f03-4f44-a917-ddfa56d12ca1" providerId="ADAL" clId="{40587F66-CB3C-4B2F-BCE8-B9C9201EB547}" dt="2021-11-11T17:12:14.230" v="895" actId="255"/>
        <pc:sldMkLst>
          <pc:docMk/>
          <pc:sldMk cId="770043787" sldId="269"/>
        </pc:sldMkLst>
        <pc:spChg chg="mod">
          <ac:chgData name="McCoy, Brandon" userId="9f0c7d16-8f03-4f44-a917-ddfa56d12ca1" providerId="ADAL" clId="{40587F66-CB3C-4B2F-BCE8-B9C9201EB547}" dt="2021-11-11T17:11:42.778" v="890" actId="20577"/>
          <ac:spMkLst>
            <pc:docMk/>
            <pc:sldMk cId="770043787" sldId="269"/>
            <ac:spMk id="2" creationId="{008CBC50-4AC8-432B-82B6-FF359669876F}"/>
          </ac:spMkLst>
        </pc:spChg>
        <pc:spChg chg="mod">
          <ac:chgData name="McCoy, Brandon" userId="9f0c7d16-8f03-4f44-a917-ddfa56d12ca1" providerId="ADAL" clId="{40587F66-CB3C-4B2F-BCE8-B9C9201EB547}" dt="2021-11-11T17:12:14.230" v="895" actId="255"/>
          <ac:spMkLst>
            <pc:docMk/>
            <pc:sldMk cId="770043787" sldId="269"/>
            <ac:spMk id="3" creationId="{E2AB3947-106C-4720-A81F-A736B663F2C3}"/>
          </ac:spMkLst>
        </pc:spChg>
      </pc:sldChg>
      <pc:sldChg chg="modSp new mod">
        <pc:chgData name="McCoy, Brandon" userId="9f0c7d16-8f03-4f44-a917-ddfa56d12ca1" providerId="ADAL" clId="{40587F66-CB3C-4B2F-BCE8-B9C9201EB547}" dt="2021-11-11T17:12:40.554" v="909" actId="255"/>
        <pc:sldMkLst>
          <pc:docMk/>
          <pc:sldMk cId="469674457" sldId="270"/>
        </pc:sldMkLst>
        <pc:spChg chg="mod">
          <ac:chgData name="McCoy, Brandon" userId="9f0c7d16-8f03-4f44-a917-ddfa56d12ca1" providerId="ADAL" clId="{40587F66-CB3C-4B2F-BCE8-B9C9201EB547}" dt="2021-11-11T17:12:33.364" v="906" actId="20577"/>
          <ac:spMkLst>
            <pc:docMk/>
            <pc:sldMk cId="469674457" sldId="270"/>
            <ac:spMk id="2" creationId="{E3AB232F-9B2B-4D69-A24A-F1B2AAE69A01}"/>
          </ac:spMkLst>
        </pc:spChg>
        <pc:spChg chg="mod">
          <ac:chgData name="McCoy, Brandon" userId="9f0c7d16-8f03-4f44-a917-ddfa56d12ca1" providerId="ADAL" clId="{40587F66-CB3C-4B2F-BCE8-B9C9201EB547}" dt="2021-11-11T17:12:40.554" v="909" actId="255"/>
          <ac:spMkLst>
            <pc:docMk/>
            <pc:sldMk cId="469674457" sldId="270"/>
            <ac:spMk id="3" creationId="{7FD81E03-D889-4D5A-AE47-54A5B208A7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A3DB8-0C33-4B08-98ED-3F34C98052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CCDA1-B655-4F6A-9216-99B808559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738F35-1C77-42DC-BC40-252A63EE103A}"/>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5" name="Footer Placeholder 4">
            <a:extLst>
              <a:ext uri="{FF2B5EF4-FFF2-40B4-BE49-F238E27FC236}">
                <a16:creationId xmlns:a16="http://schemas.microsoft.com/office/drawing/2014/main" id="{E84DF73B-C5AE-4E06-B720-1D6E021A7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19D42-66E9-48AA-8EA8-92C8EC2041E8}"/>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233156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61D9-CFF6-413D-B40F-3A097FDC07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7D7BE5-E713-4223-8CD5-16203B2F6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43F30A-BEA2-40BA-A801-6306684AD07D}"/>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5" name="Footer Placeholder 4">
            <a:extLst>
              <a:ext uri="{FF2B5EF4-FFF2-40B4-BE49-F238E27FC236}">
                <a16:creationId xmlns:a16="http://schemas.microsoft.com/office/drawing/2014/main" id="{AC9D3E83-7EBE-46D1-8B3C-2475A1118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C666A-68C2-40C1-8648-B6A9FE391C3D}"/>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426131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D0E60A-F3FF-44C8-A4AA-09D11528E7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4FE8DB-2E9C-40A1-90DD-A95FB7310E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DED4A-6593-4E10-86E3-B09422AF90B2}"/>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5" name="Footer Placeholder 4">
            <a:extLst>
              <a:ext uri="{FF2B5EF4-FFF2-40B4-BE49-F238E27FC236}">
                <a16:creationId xmlns:a16="http://schemas.microsoft.com/office/drawing/2014/main" id="{C9BB3024-F85C-470F-A048-A3C2347AE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81E06C-1B3D-4C6F-AC84-C530BACFB474}"/>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233224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8930C-EC74-4AD3-8FB6-4F73666A5B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B591B-9318-46DA-9B55-056644C1A7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1C1C0-5DCA-44C1-B60D-297487E98907}"/>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5" name="Footer Placeholder 4">
            <a:extLst>
              <a:ext uri="{FF2B5EF4-FFF2-40B4-BE49-F238E27FC236}">
                <a16:creationId xmlns:a16="http://schemas.microsoft.com/office/drawing/2014/main" id="{A30960F7-C28E-484A-8489-7E03275B7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B8BEB-2CB8-47B7-9F4A-CF18B7E0E421}"/>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52015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7AC9-DCCB-443C-B08D-F943CA82E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6A8908-8DB9-428A-852A-1954E8DF0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CB63E5-538D-4129-A3B9-CC082D1B36FC}"/>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5" name="Footer Placeholder 4">
            <a:extLst>
              <a:ext uri="{FF2B5EF4-FFF2-40B4-BE49-F238E27FC236}">
                <a16:creationId xmlns:a16="http://schemas.microsoft.com/office/drawing/2014/main" id="{DCDD7E59-8B09-49CB-863C-68EC3133F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A0DCE-50AB-4ADC-BA2E-FAE95E393746}"/>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99881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477A-3906-4445-B82A-4C3CCF1DC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8527-77F9-4DC0-BBBC-53B2DC3892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0FC635-3DF4-45D0-98C7-C8BF8E29BC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BCF614-EAFF-48EF-B677-0E8F6F7138F5}"/>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6" name="Footer Placeholder 5">
            <a:extLst>
              <a:ext uri="{FF2B5EF4-FFF2-40B4-BE49-F238E27FC236}">
                <a16:creationId xmlns:a16="http://schemas.microsoft.com/office/drawing/2014/main" id="{5F2AA63E-E23A-41DC-828A-6EBD5F0BF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29E390-83F8-4495-BF3E-431858FC7A54}"/>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49984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FC1E-581E-4F53-88C1-05B4813AA2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B29FE-38FA-4F07-A607-10BD304A9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2FFE30-E1DE-49DF-80E3-3A314992B5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EBF2E2-AA2A-4ABE-A28D-EEF97C66F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E09098-686F-4050-9B61-AAE67631CB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34B52F-F14D-4C21-8F8C-B361BB194947}"/>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8" name="Footer Placeholder 7">
            <a:extLst>
              <a:ext uri="{FF2B5EF4-FFF2-40B4-BE49-F238E27FC236}">
                <a16:creationId xmlns:a16="http://schemas.microsoft.com/office/drawing/2014/main" id="{5247D2A0-C7CB-4907-82C7-BF76C0EDDE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90B68F-6009-47AC-8ED9-CEE519881ADD}"/>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374073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036A-B3A4-4A34-A6BF-178A920A47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54C51B-EFB6-4E78-AC7B-3C97F6FD8432}"/>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4" name="Footer Placeholder 3">
            <a:extLst>
              <a:ext uri="{FF2B5EF4-FFF2-40B4-BE49-F238E27FC236}">
                <a16:creationId xmlns:a16="http://schemas.microsoft.com/office/drawing/2014/main" id="{87A873F3-D230-423A-A440-A4CD84F928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1E6365-81DA-4055-B025-CC81FFE938C4}"/>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71128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AAFBD5-3E35-41FC-BB69-07089AF02CAC}"/>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3" name="Footer Placeholder 2">
            <a:extLst>
              <a:ext uri="{FF2B5EF4-FFF2-40B4-BE49-F238E27FC236}">
                <a16:creationId xmlns:a16="http://schemas.microsoft.com/office/drawing/2014/main" id="{44DA1593-4DDA-4D9D-AA46-22313463A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C5B238-CEDA-4CF6-879E-0817D41D734A}"/>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205188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9641-7159-412A-8B7E-9A71262F0F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21996C-690D-49C8-9999-CFD6153CA4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80DF8A-CED0-448E-AF40-07921C2E2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73249-3F88-483C-A28B-6E8EABCF84EF}"/>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6" name="Footer Placeholder 5">
            <a:extLst>
              <a:ext uri="{FF2B5EF4-FFF2-40B4-BE49-F238E27FC236}">
                <a16:creationId xmlns:a16="http://schemas.microsoft.com/office/drawing/2014/main" id="{656F6398-6FAC-4BCE-9E71-4C645CCC1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91CBF-6DBC-43F2-B84D-1F0EF75A5614}"/>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363858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6462-915E-476F-BB88-B5470D4E5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2C4D70-D5B0-4DFE-AC75-78CB17CC6E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FF1164-A1B1-4F52-8B6B-DA6131C3F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6C011F-3F0B-4C54-9DA3-ED428F04EB37}"/>
              </a:ext>
            </a:extLst>
          </p:cNvPr>
          <p:cNvSpPr>
            <a:spLocks noGrp="1"/>
          </p:cNvSpPr>
          <p:nvPr>
            <p:ph type="dt" sz="half" idx="10"/>
          </p:nvPr>
        </p:nvSpPr>
        <p:spPr/>
        <p:txBody>
          <a:bodyPr/>
          <a:lstStyle/>
          <a:p>
            <a:fld id="{3B7BED9E-F6F4-46E6-8159-C83A5D6A43A4}" type="datetimeFigureOut">
              <a:rPr lang="en-US" smtClean="0"/>
              <a:t>11/10/2021</a:t>
            </a:fld>
            <a:endParaRPr lang="en-US"/>
          </a:p>
        </p:txBody>
      </p:sp>
      <p:sp>
        <p:nvSpPr>
          <p:cNvPr id="6" name="Footer Placeholder 5">
            <a:extLst>
              <a:ext uri="{FF2B5EF4-FFF2-40B4-BE49-F238E27FC236}">
                <a16:creationId xmlns:a16="http://schemas.microsoft.com/office/drawing/2014/main" id="{FB524307-7DB1-4B4F-B123-D944A414E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56892-5981-43FC-81FB-CB9FFD00F98A}"/>
              </a:ext>
            </a:extLst>
          </p:cNvPr>
          <p:cNvSpPr>
            <a:spLocks noGrp="1"/>
          </p:cNvSpPr>
          <p:nvPr>
            <p:ph type="sldNum" sz="quarter" idx="12"/>
          </p:nvPr>
        </p:nvSpPr>
        <p:spPr/>
        <p:txBody>
          <a:bodyPr/>
          <a:lstStyle/>
          <a:p>
            <a:fld id="{02FFCC4E-7EAF-4C07-9915-ACC524DA4D36}" type="slidenum">
              <a:rPr lang="en-US" smtClean="0"/>
              <a:t>‹#›</a:t>
            </a:fld>
            <a:endParaRPr lang="en-US"/>
          </a:p>
        </p:txBody>
      </p:sp>
    </p:spTree>
    <p:extLst>
      <p:ext uri="{BB962C8B-B14F-4D97-AF65-F5344CB8AC3E}">
        <p14:creationId xmlns:p14="http://schemas.microsoft.com/office/powerpoint/2010/main" val="286470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8A95F0-00DB-4D2F-8B97-727707866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3602BE-A089-49D2-8283-861A6BFBE0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8B1F1-A680-4BB4-8D35-85611CF3F0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BED9E-F6F4-46E6-8159-C83A5D6A43A4}" type="datetimeFigureOut">
              <a:rPr lang="en-US" smtClean="0"/>
              <a:t>11/10/2021</a:t>
            </a:fld>
            <a:endParaRPr lang="en-US"/>
          </a:p>
        </p:txBody>
      </p:sp>
      <p:sp>
        <p:nvSpPr>
          <p:cNvPr id="5" name="Footer Placeholder 4">
            <a:extLst>
              <a:ext uri="{FF2B5EF4-FFF2-40B4-BE49-F238E27FC236}">
                <a16:creationId xmlns:a16="http://schemas.microsoft.com/office/drawing/2014/main" id="{9A06E566-7CA9-458F-83C2-B09BB4A2CE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1999DF-2F5C-4AB6-A03D-12FC6E9EFF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FCC4E-7EAF-4C07-9915-ACC524DA4D36}" type="slidenum">
              <a:rPr lang="en-US" smtClean="0"/>
              <a:t>‹#›</a:t>
            </a:fld>
            <a:endParaRPr lang="en-US"/>
          </a:p>
        </p:txBody>
      </p:sp>
    </p:spTree>
    <p:extLst>
      <p:ext uri="{BB962C8B-B14F-4D97-AF65-F5344CB8AC3E}">
        <p14:creationId xmlns:p14="http://schemas.microsoft.com/office/powerpoint/2010/main" val="2632486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4FC4-4D11-4E38-9CEF-7955EB74499F}"/>
              </a:ext>
            </a:extLst>
          </p:cNvPr>
          <p:cNvSpPr>
            <a:spLocks noGrp="1"/>
          </p:cNvSpPr>
          <p:nvPr>
            <p:ph type="ctrTitle"/>
          </p:nvPr>
        </p:nvSpPr>
        <p:spPr/>
        <p:txBody>
          <a:bodyPr>
            <a:normAutofit fontScale="90000"/>
          </a:bodyPr>
          <a:lstStyle/>
          <a:p>
            <a:r>
              <a:rPr lang="en-US" dirty="0"/>
              <a:t>Stock Flow Consistent Models </a:t>
            </a:r>
            <a:br>
              <a:rPr lang="en-US" dirty="0"/>
            </a:br>
            <a:r>
              <a:rPr lang="en-US" dirty="0"/>
              <a:t>&amp; </a:t>
            </a:r>
            <a:br>
              <a:rPr lang="en-US" dirty="0"/>
            </a:br>
            <a:r>
              <a:rPr lang="en-US" dirty="0"/>
              <a:t>Money</a:t>
            </a:r>
          </a:p>
        </p:txBody>
      </p:sp>
      <p:sp>
        <p:nvSpPr>
          <p:cNvPr id="3" name="Subtitle 2">
            <a:extLst>
              <a:ext uri="{FF2B5EF4-FFF2-40B4-BE49-F238E27FC236}">
                <a16:creationId xmlns:a16="http://schemas.microsoft.com/office/drawing/2014/main" id="{B7DE3801-DCB8-48DF-AC71-3E8ADDC699D2}"/>
              </a:ext>
            </a:extLst>
          </p:cNvPr>
          <p:cNvSpPr>
            <a:spLocks noGrp="1"/>
          </p:cNvSpPr>
          <p:nvPr>
            <p:ph type="subTitle" idx="1"/>
          </p:nvPr>
        </p:nvSpPr>
        <p:spPr/>
        <p:txBody>
          <a:bodyPr/>
          <a:lstStyle/>
          <a:p>
            <a:r>
              <a:rPr lang="en-US" dirty="0"/>
              <a:t>Economics of Public Sector</a:t>
            </a:r>
          </a:p>
          <a:p>
            <a:r>
              <a:rPr lang="en-US" dirty="0"/>
              <a:t>University of Redlands</a:t>
            </a:r>
          </a:p>
          <a:p>
            <a:r>
              <a:rPr lang="en-US" dirty="0"/>
              <a:t>B. Oak McCoy</a:t>
            </a:r>
          </a:p>
        </p:txBody>
      </p:sp>
    </p:spTree>
    <p:extLst>
      <p:ext uri="{BB962C8B-B14F-4D97-AF65-F5344CB8AC3E}">
        <p14:creationId xmlns:p14="http://schemas.microsoft.com/office/powerpoint/2010/main" val="406667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a:bodyPr>
          <a:lstStyle/>
          <a:p>
            <a:r>
              <a:rPr lang="en-US" sz="3200" dirty="0">
                <a:solidFill>
                  <a:srgbClr val="FFFFFF"/>
                </a:solidFill>
              </a:rPr>
              <a:t>Overdraft economy</a:t>
            </a: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717423" y="3355130"/>
            <a:ext cx="3342509" cy="2634609"/>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Assume that firms don’t hold financial assets but depend on banks for liquidity.</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Private banks, rather than hold government securities, borrow from the central bank to obtain the reserves and cash they need. Banks are in debt to the Central Bank.</a:t>
            </a:r>
          </a:p>
          <a:p>
            <a:pPr marL="342900" marR="0" lvl="0"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Government expenditure (G) is financed by a loan (L) from banks to the government which creates deposits (M).</a:t>
            </a:r>
          </a:p>
          <a:p>
            <a:pPr marL="342900" marR="0" lvl="0" indent="-342900">
              <a:lnSpc>
                <a:spcPct val="107000"/>
              </a:lnSpc>
              <a:spcBef>
                <a:spcPts val="0"/>
              </a:spcBef>
              <a:spcAft>
                <a:spcPts val="800"/>
              </a:spcAft>
              <a:buFont typeface="Symbol" panose="05050102010706020507" pitchFamily="18" charset="2"/>
              <a:buChar char=""/>
            </a:pPr>
            <a:endParaRPr lang="en-US" sz="1400" dirty="0"/>
          </a:p>
        </p:txBody>
      </p:sp>
      <p:pic>
        <p:nvPicPr>
          <p:cNvPr id="4" name="Content Placeholder 3">
            <a:extLst>
              <a:ext uri="{FF2B5EF4-FFF2-40B4-BE49-F238E27FC236}">
                <a16:creationId xmlns:a16="http://schemas.microsoft.com/office/drawing/2014/main" id="{372DFA93-CE34-46F2-B644-B2657CCAD95C}"/>
              </a:ext>
            </a:extLst>
          </p:cNvPr>
          <p:cNvPicPr>
            <a:picLocks/>
          </p:cNvPicPr>
          <p:nvPr/>
        </p:nvPicPr>
        <p:blipFill>
          <a:blip r:embed="rId2">
            <a:extLst>
              <a:ext uri="{28A0092B-C50C-407E-A947-70E740481C1C}">
                <a14:useLocalDpi xmlns:a14="http://schemas.microsoft.com/office/drawing/2010/main" val="0"/>
              </a:ext>
            </a:extLst>
          </a:blip>
          <a:srcRect/>
          <a:stretch/>
        </p:blipFill>
        <p:spPr>
          <a:xfrm>
            <a:off x="4860065" y="2168179"/>
            <a:ext cx="6252594" cy="3049653"/>
          </a:xfrm>
          <a:prstGeom prst="rect">
            <a:avLst/>
          </a:prstGeom>
        </p:spPr>
      </p:pic>
    </p:spTree>
    <p:extLst>
      <p:ext uri="{BB962C8B-B14F-4D97-AF65-F5344CB8AC3E}">
        <p14:creationId xmlns:p14="http://schemas.microsoft.com/office/powerpoint/2010/main" val="3824514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a:bodyPr>
          <a:lstStyle/>
          <a:p>
            <a:r>
              <a:rPr lang="en-US" sz="3200" dirty="0">
                <a:solidFill>
                  <a:srgbClr val="FFFFFF"/>
                </a:solidFill>
              </a:rPr>
              <a:t>Overdraft economy</a:t>
            </a: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717423" y="3355130"/>
            <a:ext cx="3342509" cy="2427333"/>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expenditure generates income (Y) which is paid to households which keep part of it as money balances (M) and part of it as cash (H).</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To meet their cash needs, banks take advances (A) from the Central Bank.</a:t>
            </a:r>
          </a:p>
        </p:txBody>
      </p:sp>
      <p:pic>
        <p:nvPicPr>
          <p:cNvPr id="4" name="Content Placeholder 3">
            <a:extLst>
              <a:ext uri="{FF2B5EF4-FFF2-40B4-BE49-F238E27FC236}">
                <a16:creationId xmlns:a16="http://schemas.microsoft.com/office/drawing/2014/main" id="{372DFA93-CE34-46F2-B644-B2657CCAD95C}"/>
              </a:ext>
            </a:extLst>
          </p:cNvPr>
          <p:cNvPicPr>
            <a:picLocks/>
          </p:cNvPicPr>
          <p:nvPr/>
        </p:nvPicPr>
        <p:blipFill>
          <a:blip r:embed="rId2">
            <a:extLst>
              <a:ext uri="{28A0092B-C50C-407E-A947-70E740481C1C}">
                <a14:useLocalDpi xmlns:a14="http://schemas.microsoft.com/office/drawing/2010/main" val="0"/>
              </a:ext>
            </a:extLst>
          </a:blip>
          <a:srcRect/>
          <a:stretch/>
        </p:blipFill>
        <p:spPr>
          <a:xfrm>
            <a:off x="4860065" y="2180281"/>
            <a:ext cx="6252594" cy="3025448"/>
          </a:xfrm>
          <a:prstGeom prst="rect">
            <a:avLst/>
          </a:prstGeom>
        </p:spPr>
      </p:pic>
    </p:spTree>
    <p:extLst>
      <p:ext uri="{BB962C8B-B14F-4D97-AF65-F5344CB8AC3E}">
        <p14:creationId xmlns:p14="http://schemas.microsoft.com/office/powerpoint/2010/main" val="129557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232F-9B2B-4D69-A24A-F1B2AAE69A0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7FD81E03-D889-4D5A-AE47-54A5B208A7FD}"/>
              </a:ext>
            </a:extLst>
          </p:cNvPr>
          <p:cNvSpPr>
            <a:spLocks noGrp="1"/>
          </p:cNvSpPr>
          <p:nvPr>
            <p:ph idx="1"/>
          </p:nvPr>
        </p:nvSpPr>
        <p:spPr/>
        <p:txBody>
          <a:bodyPr>
            <a:normAutofit/>
          </a:bodyPr>
          <a:lstStyle/>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How does the central bank achieve its targeted interest rate in the overdraft system?</a:t>
            </a:r>
            <a:endParaRPr lang="en-US" sz="3200" dirty="0"/>
          </a:p>
        </p:txBody>
      </p:sp>
    </p:spTree>
    <p:extLst>
      <p:ext uri="{BB962C8B-B14F-4D97-AF65-F5344CB8AC3E}">
        <p14:creationId xmlns:p14="http://schemas.microsoft.com/office/powerpoint/2010/main" val="46967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8FD74D4-C0F3-4E5B-9628-885593F0B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2ED8DC-29B1-47A3-BB68-69DC09D129DB}"/>
              </a:ext>
            </a:extLst>
          </p:cNvPr>
          <p:cNvSpPr>
            <a:spLocks noGrp="1"/>
          </p:cNvSpPr>
          <p:nvPr>
            <p:ph type="title"/>
          </p:nvPr>
        </p:nvSpPr>
        <p:spPr>
          <a:xfrm>
            <a:off x="1197864" y="891540"/>
            <a:ext cx="4898135" cy="1360340"/>
          </a:xfrm>
        </p:spPr>
        <p:txBody>
          <a:bodyPr>
            <a:normAutofit/>
          </a:bodyPr>
          <a:lstStyle/>
          <a:p>
            <a:r>
              <a:rPr lang="en-US" sz="4000"/>
              <a:t>Simplest Model With Government Money</a:t>
            </a:r>
          </a:p>
        </p:txBody>
      </p:sp>
      <p:sp>
        <p:nvSpPr>
          <p:cNvPr id="30" name="Rectangle 29">
            <a:extLst>
              <a:ext uri="{FF2B5EF4-FFF2-40B4-BE49-F238E27FC236}">
                <a16:creationId xmlns:a16="http://schemas.microsoft.com/office/drawing/2014/main" id="{14909CA5-C1C9-48C7-8689-4B44A82CC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2618D6BB-56DA-4EF3-A29C-81914526F8AA}"/>
              </a:ext>
            </a:extLst>
          </p:cNvPr>
          <p:cNvSpPr>
            <a:spLocks noGrp="1"/>
          </p:cNvSpPr>
          <p:nvPr>
            <p:ph idx="1"/>
          </p:nvPr>
        </p:nvSpPr>
        <p:spPr>
          <a:xfrm>
            <a:off x="1197864" y="2412747"/>
            <a:ext cx="4878978" cy="3631436"/>
          </a:xfrm>
        </p:spPr>
        <p:txBody>
          <a:bodyPr>
            <a:normAutofit/>
          </a:bodyPr>
          <a:lstStyle/>
          <a:p>
            <a:r>
              <a:rPr lang="en-US" sz="2000"/>
              <a:t>Transaction matrix shows the flow of finance across sectors of the economy resulting from real decisions.</a:t>
            </a:r>
          </a:p>
          <a:p>
            <a:r>
              <a:rPr lang="en-US" sz="2000"/>
              <a:t>Row 6 follows from the logical consistency of the model, the difference between income and outlays equals the change in that sectors stocks.</a:t>
            </a:r>
          </a:p>
        </p:txBody>
      </p:sp>
      <p:pic>
        <p:nvPicPr>
          <p:cNvPr id="5" name="Content Placeholder 4">
            <a:extLst>
              <a:ext uri="{FF2B5EF4-FFF2-40B4-BE49-F238E27FC236}">
                <a16:creationId xmlns:a16="http://schemas.microsoft.com/office/drawing/2014/main" id="{3D98EF08-A709-4F78-8864-E7DCAA179822}"/>
              </a:ext>
            </a:extLst>
          </p:cNvPr>
          <p:cNvPicPr>
            <a:picLocks noChangeAspect="1"/>
          </p:cNvPicPr>
          <p:nvPr/>
        </p:nvPicPr>
        <p:blipFill>
          <a:blip r:embed="rId2"/>
          <a:stretch>
            <a:fillRect/>
          </a:stretch>
        </p:blipFill>
        <p:spPr>
          <a:xfrm>
            <a:off x="6782937" y="1164525"/>
            <a:ext cx="4489153" cy="1839974"/>
          </a:xfrm>
          <a:prstGeom prst="rect">
            <a:avLst/>
          </a:prstGeom>
          <a:effectLst>
            <a:outerShdw blurRad="406400" dist="317500" dir="5400000" sx="89000" sy="89000" rotWithShape="0">
              <a:prstClr val="black">
                <a:alpha val="15000"/>
              </a:prstClr>
            </a:outerShdw>
          </a:effectLst>
        </p:spPr>
      </p:pic>
      <p:pic>
        <p:nvPicPr>
          <p:cNvPr id="7" name="Picture 6">
            <a:extLst>
              <a:ext uri="{FF2B5EF4-FFF2-40B4-BE49-F238E27FC236}">
                <a16:creationId xmlns:a16="http://schemas.microsoft.com/office/drawing/2014/main" id="{CEB8B83F-3EAD-40C8-893C-D29C0BE551B5}"/>
              </a:ext>
            </a:extLst>
          </p:cNvPr>
          <p:cNvPicPr>
            <a:picLocks noChangeAspect="1"/>
          </p:cNvPicPr>
          <p:nvPr/>
        </p:nvPicPr>
        <p:blipFill>
          <a:blip r:embed="rId3"/>
          <a:stretch>
            <a:fillRect/>
          </a:stretch>
        </p:blipFill>
        <p:spPr>
          <a:xfrm>
            <a:off x="6778141" y="4329255"/>
            <a:ext cx="4493949" cy="892099"/>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53805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a:bodyPr>
          <a:lstStyle/>
          <a:p>
            <a:r>
              <a:rPr lang="en-US" sz="3200" dirty="0">
                <a:solidFill>
                  <a:srgbClr val="FFFFFF"/>
                </a:solidFill>
              </a:rPr>
              <a:t>Production with bank money.</a:t>
            </a:r>
            <a:br>
              <a:rPr lang="en-US" sz="3200" dirty="0">
                <a:solidFill>
                  <a:srgbClr val="FFFFFF"/>
                </a:solidFill>
              </a:rPr>
            </a:br>
            <a:r>
              <a:rPr lang="en-US" sz="2200" dirty="0">
                <a:solidFill>
                  <a:srgbClr val="FFFFFF"/>
                </a:solidFill>
              </a:rPr>
              <a:t>Step 1.</a:t>
            </a: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966951" y="3355130"/>
            <a:ext cx="2669407" cy="2427333"/>
          </a:xfrm>
        </p:spPr>
        <p:txBody>
          <a:bodyPr>
            <a:norm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Assume that firms borrow from banks, at beginning of production period, the amount needed to pay wages.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How does the borrowing show up in the transaction matrix?</a:t>
            </a:r>
          </a:p>
          <a:p>
            <a:pPr marL="457200" lvl="1" indent="0">
              <a:buNone/>
            </a:pPr>
            <a:r>
              <a:rPr lang="en-US" sz="1200" dirty="0">
                <a:latin typeface="Calibri" panose="020F0502020204030204" pitchFamily="34" charset="0"/>
                <a:cs typeface="Times New Roman" panose="02020603050405020304" pitchFamily="18" charset="0"/>
              </a:rPr>
              <a:t>(Loans=L &amp; Deposits=M)</a:t>
            </a:r>
            <a:endParaRPr lang="en-US" sz="1200" dirty="0"/>
          </a:p>
        </p:txBody>
      </p:sp>
      <p:pic>
        <p:nvPicPr>
          <p:cNvPr id="4" name="Content Placeholder 3" descr="Graphical user interface, text, application, table&#10;&#10;Description automatically generated">
            <a:extLst>
              <a:ext uri="{FF2B5EF4-FFF2-40B4-BE49-F238E27FC236}">
                <a16:creationId xmlns:a16="http://schemas.microsoft.com/office/drawing/2014/main" id="{372DFA93-CE34-46F2-B644-B2657CCAD95C}"/>
              </a:ext>
            </a:extLst>
          </p:cNvPr>
          <p:cNvPicPr>
            <a:picLocks/>
          </p:cNvPicPr>
          <p:nvPr/>
        </p:nvPicPr>
        <p:blipFill>
          <a:blip r:embed="rId2"/>
          <a:stretch>
            <a:fillRect/>
          </a:stretch>
        </p:blipFill>
        <p:spPr>
          <a:xfrm>
            <a:off x="4662102" y="1995367"/>
            <a:ext cx="6903723" cy="2744229"/>
          </a:xfrm>
          <a:prstGeom prst="rect">
            <a:avLst/>
          </a:prstGeom>
        </p:spPr>
      </p:pic>
      <p:sp>
        <p:nvSpPr>
          <p:cNvPr id="5" name="Rectangle 4">
            <a:extLst>
              <a:ext uri="{FF2B5EF4-FFF2-40B4-BE49-F238E27FC236}">
                <a16:creationId xmlns:a16="http://schemas.microsoft.com/office/drawing/2014/main" id="{3181011B-5913-4AB5-A02B-B36B1ABDE60D}"/>
              </a:ext>
            </a:extLst>
          </p:cNvPr>
          <p:cNvSpPr/>
          <p:nvPr/>
        </p:nvSpPr>
        <p:spPr>
          <a:xfrm>
            <a:off x="6096000" y="2985283"/>
            <a:ext cx="4943061" cy="1003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847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a:bodyPr>
          <a:lstStyle/>
          <a:p>
            <a:r>
              <a:rPr lang="en-US" sz="3200" dirty="0">
                <a:solidFill>
                  <a:srgbClr val="FFFFFF"/>
                </a:solidFill>
              </a:rPr>
              <a:t>Production with bank money</a:t>
            </a:r>
            <a:br>
              <a:rPr lang="en-US" sz="3200" dirty="0">
                <a:solidFill>
                  <a:srgbClr val="FFFFFF"/>
                </a:solidFill>
              </a:rPr>
            </a:br>
            <a:r>
              <a:rPr lang="en-US" sz="2200" dirty="0">
                <a:solidFill>
                  <a:srgbClr val="FFFFFF"/>
                </a:solidFill>
              </a:rPr>
              <a:t>Step 2.</a:t>
            </a: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717423" y="3355130"/>
            <a:ext cx="3342509" cy="2844334"/>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Firms transfer the deposits via check or electronic deposit to workers who produce goods for the firm.</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Output has been produced but not sold. Unsold production increases inventories and is treated as investment in working capital that the firm purchases from itself at the cost of production (the wage-bill).</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How does the payment of wages (WB) and investment in working capital (I) affect the transaction matrix?</a:t>
            </a:r>
            <a:endParaRPr lang="en-US" sz="1400" dirty="0"/>
          </a:p>
        </p:txBody>
      </p:sp>
      <p:pic>
        <p:nvPicPr>
          <p:cNvPr id="4" name="Content Placeholder 3">
            <a:extLst>
              <a:ext uri="{FF2B5EF4-FFF2-40B4-BE49-F238E27FC236}">
                <a16:creationId xmlns:a16="http://schemas.microsoft.com/office/drawing/2014/main" id="{372DFA93-CE34-46F2-B644-B2657CCAD95C}"/>
              </a:ext>
            </a:extLst>
          </p:cNvPr>
          <p:cNvPicPr>
            <a:picLocks/>
          </p:cNvPicPr>
          <p:nvPr/>
        </p:nvPicPr>
        <p:blipFill>
          <a:blip r:embed="rId2">
            <a:extLst>
              <a:ext uri="{28A0092B-C50C-407E-A947-70E740481C1C}">
                <a14:useLocalDpi xmlns:a14="http://schemas.microsoft.com/office/drawing/2010/main" val="0"/>
              </a:ext>
            </a:extLst>
          </a:blip>
          <a:srcRect/>
          <a:stretch/>
        </p:blipFill>
        <p:spPr>
          <a:xfrm>
            <a:off x="4534501" y="2441035"/>
            <a:ext cx="6903723" cy="2503941"/>
          </a:xfrm>
          <a:prstGeom prst="rect">
            <a:avLst/>
          </a:prstGeom>
        </p:spPr>
      </p:pic>
      <p:sp>
        <p:nvSpPr>
          <p:cNvPr id="5" name="Rectangle 4">
            <a:extLst>
              <a:ext uri="{FF2B5EF4-FFF2-40B4-BE49-F238E27FC236}">
                <a16:creationId xmlns:a16="http://schemas.microsoft.com/office/drawing/2014/main" id="{3181011B-5913-4AB5-A02B-B36B1ABDE60D}"/>
              </a:ext>
            </a:extLst>
          </p:cNvPr>
          <p:cNvSpPr/>
          <p:nvPr/>
        </p:nvSpPr>
        <p:spPr>
          <a:xfrm>
            <a:off x="5961777" y="3514987"/>
            <a:ext cx="4927600" cy="1171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117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FF0AE-572E-45C3-A8A9-F75E5C446C1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6D3A5A5-628C-4695-89CF-5AC990EE135E}"/>
              </a:ext>
            </a:extLst>
          </p:cNvPr>
          <p:cNvSpPr>
            <a:spLocks noGrp="1"/>
          </p:cNvSpPr>
          <p:nvPr>
            <p:ph idx="1"/>
          </p:nvPr>
        </p:nvSpPr>
        <p:spPr/>
        <p:txBody>
          <a:bodyPr/>
          <a:lstStyle/>
          <a:p>
            <a:pPr marL="0" marR="0" lvl="0" indent="0">
              <a:lnSpc>
                <a:spcPct val="107000"/>
              </a:lnSpc>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Did the stock of money, as Friedman posited, fall from a helicopter with no counterpart in the rest of the economy?</a:t>
            </a:r>
          </a:p>
          <a:p>
            <a:pPr marL="0" marR="0" lvl="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Do changes in the real economy and the resulting financial flows affect the stock of money? Is the stock of money exogenously or endogenously determined? </a:t>
            </a:r>
          </a:p>
          <a:p>
            <a:endParaRPr lang="en-US" dirty="0"/>
          </a:p>
        </p:txBody>
      </p:sp>
    </p:spTree>
    <p:extLst>
      <p:ext uri="{BB962C8B-B14F-4D97-AF65-F5344CB8AC3E}">
        <p14:creationId xmlns:p14="http://schemas.microsoft.com/office/powerpoint/2010/main" val="3753642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fontScale="90000"/>
          </a:bodyPr>
          <a:lstStyle/>
          <a:p>
            <a:r>
              <a:rPr lang="en-US" sz="3200" dirty="0">
                <a:solidFill>
                  <a:srgbClr val="FFFFFF"/>
                </a:solidFill>
              </a:rPr>
              <a:t>Production with high powered money (HPM)</a:t>
            </a:r>
            <a:br>
              <a:rPr lang="en-US" sz="3200" dirty="0">
                <a:solidFill>
                  <a:srgbClr val="FFFFFF"/>
                </a:solidFill>
              </a:rPr>
            </a:br>
            <a:r>
              <a:rPr lang="en-US" sz="2000" dirty="0">
                <a:solidFill>
                  <a:srgbClr val="FFFFFF"/>
                </a:solidFill>
              </a:rPr>
              <a:t>Step 1.</a:t>
            </a:r>
            <a:endParaRPr lang="en-US" sz="3200" dirty="0">
              <a:solidFill>
                <a:srgbClr val="FFFFFF"/>
              </a:solidFill>
            </a:endParaRP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717423" y="3355130"/>
            <a:ext cx="3342509" cy="2427333"/>
          </a:xfrm>
        </p:spPr>
        <p:txBody>
          <a:bodyPr>
            <a:normAutofit fontScale="92500" lnSpcReduction="10000"/>
          </a:bodyPr>
          <a:lstStyle/>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Government orders goods from firms. To purchase the goods, the government sells bonds to the central bank.</a:t>
            </a:r>
          </a:p>
          <a:p>
            <a:pPr marL="34290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does the sale of bonds (B) to the Central Bank in exchange for HPM (H) show up in the matrix?</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600" dirty="0"/>
          </a:p>
        </p:txBody>
      </p:sp>
      <p:pic>
        <p:nvPicPr>
          <p:cNvPr id="4" name="Content Placeholder 3">
            <a:extLst>
              <a:ext uri="{FF2B5EF4-FFF2-40B4-BE49-F238E27FC236}">
                <a16:creationId xmlns:a16="http://schemas.microsoft.com/office/drawing/2014/main" id="{372DFA93-CE34-46F2-B644-B2657CCAD95C}"/>
              </a:ext>
            </a:extLst>
          </p:cNvPr>
          <p:cNvPicPr>
            <a:picLocks/>
          </p:cNvPicPr>
          <p:nvPr/>
        </p:nvPicPr>
        <p:blipFill>
          <a:blip r:embed="rId2">
            <a:extLst>
              <a:ext uri="{28A0092B-C50C-407E-A947-70E740481C1C}">
                <a14:useLocalDpi xmlns:a14="http://schemas.microsoft.com/office/drawing/2010/main" val="0"/>
              </a:ext>
            </a:extLst>
          </a:blip>
          <a:srcRect/>
          <a:stretch/>
        </p:blipFill>
        <p:spPr>
          <a:xfrm>
            <a:off x="4425333" y="2115511"/>
            <a:ext cx="7122059" cy="3154989"/>
          </a:xfrm>
          <a:prstGeom prst="rect">
            <a:avLst/>
          </a:prstGeom>
        </p:spPr>
      </p:pic>
      <p:sp>
        <p:nvSpPr>
          <p:cNvPr id="5" name="Rectangle 4">
            <a:extLst>
              <a:ext uri="{FF2B5EF4-FFF2-40B4-BE49-F238E27FC236}">
                <a16:creationId xmlns:a16="http://schemas.microsoft.com/office/drawing/2014/main" id="{3181011B-5913-4AB5-A02B-B36B1ABDE60D}"/>
              </a:ext>
            </a:extLst>
          </p:cNvPr>
          <p:cNvSpPr/>
          <p:nvPr/>
        </p:nvSpPr>
        <p:spPr>
          <a:xfrm>
            <a:off x="6096001" y="3355130"/>
            <a:ext cx="5129048" cy="1229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807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fontScale="90000"/>
          </a:bodyPr>
          <a:lstStyle/>
          <a:p>
            <a:r>
              <a:rPr lang="en-US" sz="3200" dirty="0">
                <a:solidFill>
                  <a:srgbClr val="FFFFFF"/>
                </a:solidFill>
              </a:rPr>
              <a:t>Production with high powered money (HPM)</a:t>
            </a:r>
            <a:br>
              <a:rPr lang="en-US" sz="3200" dirty="0">
                <a:solidFill>
                  <a:srgbClr val="FFFFFF"/>
                </a:solidFill>
              </a:rPr>
            </a:br>
            <a:r>
              <a:rPr lang="en-US" sz="2000" dirty="0">
                <a:solidFill>
                  <a:srgbClr val="FFFFFF"/>
                </a:solidFill>
              </a:rPr>
              <a:t>Step 2.</a:t>
            </a:r>
            <a:endParaRPr lang="en-US" sz="3200" dirty="0">
              <a:solidFill>
                <a:srgbClr val="FFFFFF"/>
              </a:solidFill>
            </a:endParaRP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717423" y="3355130"/>
            <a:ext cx="3342509" cy="2427333"/>
          </a:xfrm>
        </p:spPr>
        <p:txBody>
          <a:bodyPr>
            <a:noAutofit/>
          </a:bodyPr>
          <a:lstStyle/>
          <a:p>
            <a:pPr marL="342900" marR="0" lvl="0" indent="-342900">
              <a:lnSpc>
                <a:spcPct val="107000"/>
              </a:lnSpc>
              <a:spcBef>
                <a:spcPts val="0"/>
              </a:spcBef>
              <a:spcAft>
                <a:spcPts val="80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Government purchases goods from firms (G). Firms receive checks, drawn on the govt’s account at the Central Bank. </a:t>
            </a:r>
          </a:p>
          <a:p>
            <a:pPr marL="342900" marR="0" lvl="0" indent="-342900">
              <a:lnSpc>
                <a:spcPct val="107000"/>
              </a:lnSpc>
              <a:spcBef>
                <a:spcPts val="0"/>
              </a:spcBef>
              <a:spcAft>
                <a:spcPts val="80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Firms deposits the checks into their account at the bank, creating deposits (M) and increasing the cash (H) held by banks.</a:t>
            </a:r>
          </a:p>
          <a:p>
            <a:pPr marL="342900" indent="-342900">
              <a:lnSpc>
                <a:spcPct val="107000"/>
              </a:lnSpc>
              <a:spcBef>
                <a:spcPts val="0"/>
              </a:spcBef>
              <a:spcAft>
                <a:spcPts val="80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Represent these transactions on the matrix.</a:t>
            </a:r>
          </a:p>
          <a:p>
            <a:pPr marL="342900" marR="0" lvl="0" indent="-342900">
              <a:lnSpc>
                <a:spcPct val="107000"/>
              </a:lnSpc>
              <a:spcBef>
                <a:spcPts val="0"/>
              </a:spcBef>
              <a:spcAft>
                <a:spcPts val="800"/>
              </a:spcAft>
              <a:buFont typeface="Symbol" panose="05050102010706020507" pitchFamily="18" charset="2"/>
              <a:buChar cha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500" dirty="0"/>
          </a:p>
        </p:txBody>
      </p:sp>
      <p:pic>
        <p:nvPicPr>
          <p:cNvPr id="4" name="Content Placeholder 3">
            <a:extLst>
              <a:ext uri="{FF2B5EF4-FFF2-40B4-BE49-F238E27FC236}">
                <a16:creationId xmlns:a16="http://schemas.microsoft.com/office/drawing/2014/main" id="{372DFA93-CE34-46F2-B644-B2657CCAD95C}"/>
              </a:ext>
            </a:extLst>
          </p:cNvPr>
          <p:cNvPicPr>
            <a:picLocks/>
          </p:cNvPicPr>
          <p:nvPr/>
        </p:nvPicPr>
        <p:blipFill>
          <a:blip r:embed="rId2">
            <a:extLst>
              <a:ext uri="{28A0092B-C50C-407E-A947-70E740481C1C}">
                <a14:useLocalDpi xmlns:a14="http://schemas.microsoft.com/office/drawing/2010/main" val="0"/>
              </a:ext>
            </a:extLst>
          </a:blip>
          <a:srcRect/>
          <a:stretch/>
        </p:blipFill>
        <p:spPr>
          <a:xfrm>
            <a:off x="4425333" y="2115511"/>
            <a:ext cx="7122059" cy="3154989"/>
          </a:xfrm>
          <a:prstGeom prst="rect">
            <a:avLst/>
          </a:prstGeom>
        </p:spPr>
      </p:pic>
      <p:sp>
        <p:nvSpPr>
          <p:cNvPr id="5" name="Rectangle 4">
            <a:extLst>
              <a:ext uri="{FF2B5EF4-FFF2-40B4-BE49-F238E27FC236}">
                <a16:creationId xmlns:a16="http://schemas.microsoft.com/office/drawing/2014/main" id="{3181011B-5913-4AB5-A02B-B36B1ABDE60D}"/>
              </a:ext>
            </a:extLst>
          </p:cNvPr>
          <p:cNvSpPr/>
          <p:nvPr/>
        </p:nvSpPr>
        <p:spPr>
          <a:xfrm>
            <a:off x="6096001" y="3355130"/>
            <a:ext cx="5129048" cy="1229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778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7492FD-668F-4A33-B56C-BF8F243449DB}"/>
              </a:ext>
            </a:extLst>
          </p:cNvPr>
          <p:cNvSpPr>
            <a:spLocks noGrp="1"/>
          </p:cNvSpPr>
          <p:nvPr>
            <p:ph type="title"/>
          </p:nvPr>
        </p:nvSpPr>
        <p:spPr>
          <a:xfrm>
            <a:off x="966952" y="1204108"/>
            <a:ext cx="2669406" cy="1781175"/>
          </a:xfrm>
        </p:spPr>
        <p:txBody>
          <a:bodyPr>
            <a:normAutofit fontScale="90000"/>
          </a:bodyPr>
          <a:lstStyle/>
          <a:p>
            <a:r>
              <a:rPr lang="en-US" sz="3200" dirty="0">
                <a:solidFill>
                  <a:srgbClr val="FFFFFF"/>
                </a:solidFill>
              </a:rPr>
              <a:t>Production with high powered money (HPM)</a:t>
            </a:r>
            <a:br>
              <a:rPr lang="en-US" sz="3200" dirty="0">
                <a:solidFill>
                  <a:srgbClr val="FFFFFF"/>
                </a:solidFill>
              </a:rPr>
            </a:br>
            <a:r>
              <a:rPr lang="en-US" sz="2000" dirty="0">
                <a:solidFill>
                  <a:srgbClr val="FFFFFF"/>
                </a:solidFill>
              </a:rPr>
              <a:t>Step 3.</a:t>
            </a:r>
            <a:endParaRPr lang="en-US" sz="3200" dirty="0">
              <a:solidFill>
                <a:srgbClr val="FFFFFF"/>
              </a:solidFill>
            </a:endParaRPr>
          </a:p>
        </p:txBody>
      </p:sp>
      <p:sp>
        <p:nvSpPr>
          <p:cNvPr id="8" name="Content Placeholder 7">
            <a:extLst>
              <a:ext uri="{FF2B5EF4-FFF2-40B4-BE49-F238E27FC236}">
                <a16:creationId xmlns:a16="http://schemas.microsoft.com/office/drawing/2014/main" id="{0C981116-81C5-40AA-9110-008005BD36DB}"/>
              </a:ext>
            </a:extLst>
          </p:cNvPr>
          <p:cNvSpPr>
            <a:spLocks noGrp="1"/>
          </p:cNvSpPr>
          <p:nvPr>
            <p:ph idx="1"/>
          </p:nvPr>
        </p:nvSpPr>
        <p:spPr>
          <a:xfrm>
            <a:off x="717423" y="3355130"/>
            <a:ext cx="3342509" cy="2427333"/>
          </a:xfrm>
        </p:spPr>
        <p:txBody>
          <a:bodyPr>
            <a:normAutofit fontScale="25000" lnSpcReduction="20000"/>
          </a:bodyPr>
          <a:lstStyle/>
          <a:p>
            <a:pPr marL="342900" indent="-342900">
              <a:lnSpc>
                <a:spcPct val="107000"/>
              </a:lnSpc>
              <a:spcBef>
                <a:spcPts val="0"/>
              </a:spcBef>
              <a:spcAft>
                <a:spcPts val="800"/>
              </a:spcAft>
              <a:buFont typeface="Symbol" panose="05050102010706020507" pitchFamily="18" charset="2"/>
              <a:buChar char=""/>
            </a:pPr>
            <a:r>
              <a:rPr lang="en-US" sz="6400" dirty="0"/>
              <a:t>Firms use the deposits to pay workers and distribute all profit to owners: all income (Y) is distributed to households. </a:t>
            </a:r>
          </a:p>
          <a:p>
            <a:pPr marL="342900" indent="-342900">
              <a:lnSpc>
                <a:spcPct val="107000"/>
              </a:lnSpc>
              <a:spcBef>
                <a:spcPts val="0"/>
              </a:spcBef>
              <a:spcAft>
                <a:spcPts val="800"/>
              </a:spcAft>
              <a:buFont typeface="Symbol" panose="05050102010706020507" pitchFamily="18" charset="2"/>
              <a:buChar char=""/>
            </a:pPr>
            <a:r>
              <a:rPr lang="en-US" sz="6400" dirty="0"/>
              <a:t>Household deposits check into their account at the bank. </a:t>
            </a:r>
          </a:p>
          <a:p>
            <a:pPr marL="342900" indent="-342900">
              <a:lnSpc>
                <a:spcPct val="107000"/>
              </a:lnSpc>
              <a:spcBef>
                <a:spcPts val="0"/>
              </a:spcBef>
              <a:spcAft>
                <a:spcPts val="800"/>
              </a:spcAft>
              <a:buFont typeface="Symbol" panose="05050102010706020507" pitchFamily="18" charset="2"/>
              <a:buChar char=""/>
            </a:pPr>
            <a:r>
              <a:rPr lang="en-US" sz="6400" dirty="0">
                <a:effectLst/>
                <a:ea typeface="Calibri" panose="020F0502020204030204" pitchFamily="34" charset="0"/>
                <a:cs typeface="Times New Roman" panose="02020603050405020304" pitchFamily="18" charset="0"/>
              </a:rPr>
              <a:t>Represent these transactions on the matrix</a:t>
            </a:r>
            <a:r>
              <a:rPr lang="en-US" sz="5600" dirty="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600" dirty="0"/>
          </a:p>
        </p:txBody>
      </p:sp>
      <p:pic>
        <p:nvPicPr>
          <p:cNvPr id="4" name="Content Placeholder 3">
            <a:extLst>
              <a:ext uri="{FF2B5EF4-FFF2-40B4-BE49-F238E27FC236}">
                <a16:creationId xmlns:a16="http://schemas.microsoft.com/office/drawing/2014/main" id="{372DFA93-CE34-46F2-B644-B2657CCAD95C}"/>
              </a:ext>
            </a:extLst>
          </p:cNvPr>
          <p:cNvPicPr>
            <a:picLocks/>
          </p:cNvPicPr>
          <p:nvPr/>
        </p:nvPicPr>
        <p:blipFill>
          <a:blip r:embed="rId2">
            <a:extLst>
              <a:ext uri="{28A0092B-C50C-407E-A947-70E740481C1C}">
                <a14:useLocalDpi xmlns:a14="http://schemas.microsoft.com/office/drawing/2010/main" val="0"/>
              </a:ext>
            </a:extLst>
          </a:blip>
          <a:srcRect/>
          <a:stretch/>
        </p:blipFill>
        <p:spPr>
          <a:xfrm>
            <a:off x="4425333" y="2168179"/>
            <a:ext cx="7122059" cy="3049653"/>
          </a:xfrm>
          <a:prstGeom prst="rect">
            <a:avLst/>
          </a:prstGeom>
        </p:spPr>
      </p:pic>
      <p:sp>
        <p:nvSpPr>
          <p:cNvPr id="5" name="Rectangle 4">
            <a:extLst>
              <a:ext uri="{FF2B5EF4-FFF2-40B4-BE49-F238E27FC236}">
                <a16:creationId xmlns:a16="http://schemas.microsoft.com/office/drawing/2014/main" id="{3181011B-5913-4AB5-A02B-B36B1ABDE60D}"/>
              </a:ext>
            </a:extLst>
          </p:cNvPr>
          <p:cNvSpPr/>
          <p:nvPr/>
        </p:nvSpPr>
        <p:spPr>
          <a:xfrm>
            <a:off x="6096001" y="3355130"/>
            <a:ext cx="5129048" cy="1229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552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BC50-4AC8-432B-82B6-FF359669876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2AB3947-106C-4720-A81F-A736B663F2C3}"/>
              </a:ext>
            </a:extLst>
          </p:cNvPr>
          <p:cNvSpPr>
            <a:spLocks noGrp="1"/>
          </p:cNvSpPr>
          <p:nvPr>
            <p:ph idx="1"/>
          </p:nvPr>
        </p:nvSpPr>
        <p:spPr/>
        <p:txBody>
          <a:bodyPr/>
          <a:lstStyle/>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In accordance with mainstream textbooks, government deficit created reserves held by banks. </a:t>
            </a:r>
          </a:p>
          <a:p>
            <a:pPr marL="0" indent="0">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Does this increase in reserves lead to the creation of a multiple of money deposits as told in the money multiplier story? </a:t>
            </a:r>
          </a:p>
          <a:p>
            <a:pPr marL="0" indent="0">
              <a:buNone/>
            </a:pPr>
            <a:endParaRPr lang="en-US" dirty="0"/>
          </a:p>
        </p:txBody>
      </p:sp>
    </p:spTree>
    <p:extLst>
      <p:ext uri="{BB962C8B-B14F-4D97-AF65-F5344CB8AC3E}">
        <p14:creationId xmlns:p14="http://schemas.microsoft.com/office/powerpoint/2010/main" val="770043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606</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Stock Flow Consistent Models  &amp;  Money</vt:lpstr>
      <vt:lpstr>Simplest Model With Government Money</vt:lpstr>
      <vt:lpstr>Production with bank money. Step 1.</vt:lpstr>
      <vt:lpstr>Production with bank money Step 2.</vt:lpstr>
      <vt:lpstr>Discussion</vt:lpstr>
      <vt:lpstr>Production with high powered money (HPM) Step 1.</vt:lpstr>
      <vt:lpstr>Production with high powered money (HPM) Step 2.</vt:lpstr>
      <vt:lpstr>Production with high powered money (HPM) Step 3.</vt:lpstr>
      <vt:lpstr>Discussion</vt:lpstr>
      <vt:lpstr>Overdraft economy</vt:lpstr>
      <vt:lpstr>Overdraft economy</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McCoy, Brandon</dc:creator>
  <cp:lastModifiedBy>McCoy, Brandon</cp:lastModifiedBy>
  <cp:revision>1</cp:revision>
  <dcterms:created xsi:type="dcterms:W3CDTF">2021-11-11T01:50:00Z</dcterms:created>
  <dcterms:modified xsi:type="dcterms:W3CDTF">2021-11-11T17:19:02Z</dcterms:modified>
</cp:coreProperties>
</file>